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105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3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920685" y="641046"/>
            <a:ext cx="41805537" cy="87467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979362" y="30228516"/>
            <a:ext cx="9859774" cy="2689883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926296" y="24902726"/>
            <a:ext cx="9806708" cy="3463533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926296" y="18331274"/>
            <a:ext cx="9912838" cy="42443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884242" y="11228448"/>
            <a:ext cx="27954892" cy="560163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33904" y="22136889"/>
            <a:ext cx="12885332" cy="9464843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3903" y="11012559"/>
            <a:ext cx="12885333" cy="875318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5" y="1618402"/>
            <a:ext cx="7023013" cy="7023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806" y="1726430"/>
            <a:ext cx="6914985" cy="69149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31177" y="24779135"/>
            <a:ext cx="16469350" cy="707886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77145" y="1615114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5395" y="6319919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73551" y="7618096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06165" y="10051421"/>
            <a:ext cx="12918715" cy="1015663"/>
          </a:xfrm>
          <a:prstGeom prst="rect">
            <a:avLst/>
          </a:prstGeom>
          <a:solidFill>
            <a:schemeClr val="bg1">
              <a:alpha val="2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5314" y="21119048"/>
            <a:ext cx="12897304" cy="1017841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5314" y="11828856"/>
            <a:ext cx="11899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8429" y="22717491"/>
            <a:ext cx="12774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17901" y="11931740"/>
            <a:ext cx="954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979361" y="23864176"/>
            <a:ext cx="9806708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979361" y="17270292"/>
            <a:ext cx="9859774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610816" y="19113064"/>
            <a:ext cx="8281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391772" y="25478719"/>
            <a:ext cx="8334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979362" y="29212854"/>
            <a:ext cx="9912838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610817" y="30770735"/>
            <a:ext cx="9280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26173"/>
              </p:ext>
            </p:extLst>
          </p:nvPr>
        </p:nvGraphicFramePr>
        <p:xfrm>
          <a:off x="14831177" y="17533372"/>
          <a:ext cx="16469352" cy="7040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7338"/>
                <a:gridCol w="4117338"/>
                <a:gridCol w="4117338"/>
                <a:gridCol w="4117338"/>
              </a:tblGrid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4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47591557"/>
              </p:ext>
            </p:extLst>
          </p:nvPr>
        </p:nvGraphicFramePr>
        <p:xfrm>
          <a:off x="18084892" y="25819475"/>
          <a:ext cx="8704025" cy="573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707977" y="31601732"/>
            <a:ext cx="5478504" cy="707886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937308" y="10129906"/>
            <a:ext cx="27954892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6917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62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8</cp:revision>
  <dcterms:created xsi:type="dcterms:W3CDTF">2015-07-17T09:21:42Z</dcterms:created>
  <dcterms:modified xsi:type="dcterms:W3CDTF">2015-07-20T04:35:03Z</dcterms:modified>
</cp:coreProperties>
</file>